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"/>
  </p:notesMasterIdLst>
  <p:sldIdLst>
    <p:sldId id="259" r:id="rId2"/>
    <p:sldId id="258" r:id="rId3"/>
  </p:sldIdLst>
  <p:sldSz cx="59436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8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9" autoAdjust="0"/>
    <p:restoredTop sz="94650"/>
  </p:normalViewPr>
  <p:slideViewPr>
    <p:cSldViewPr snapToGrid="0" showGuides="1">
      <p:cViewPr>
        <p:scale>
          <a:sx n="200" d="100"/>
          <a:sy n="200" d="100"/>
        </p:scale>
        <p:origin x="3576" y="-1262"/>
      </p:cViewPr>
      <p:guideLst>
        <p:guide orient="horz" pos="2160"/>
        <p:guide pos="18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45FDB-D00E-47EE-9404-8D7ED5B34A75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92325" y="1143000"/>
            <a:ext cx="2673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7D665-055B-4CCD-9A4A-DF733460C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88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Magnified views of top surface for a) 0 &amp; 38 b) 0 &amp; 62 and c) 60 &amp;62. EBSD in three dimensions for d) … e) … and f) …. Magnified …. Of left surface … g) … h) … and </a:t>
            </a:r>
            <a:r>
              <a:rPr lang="en-US" dirty="0" err="1"/>
              <a:t>i</a:t>
            </a:r>
            <a:r>
              <a:rPr lang="en-US" dirty="0"/>
              <a:t>)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7D665-055B-4CCD-9A4A-DF733460C3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46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Magnified views of top surface for a) 0 &amp; 38 b) 0 &amp; 62 and c) 60 &amp;62. EBSD in three dimensions for d) … e) … and f) …. Magnified …. Of left surface … g) … h) … and </a:t>
            </a:r>
            <a:r>
              <a:rPr lang="en-US" dirty="0" err="1"/>
              <a:t>i</a:t>
            </a:r>
            <a:r>
              <a:rPr lang="en-US" dirty="0"/>
              <a:t>)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E7D665-055B-4CCD-9A4A-DF733460C3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97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770" y="1122363"/>
            <a:ext cx="5052060" cy="2387600"/>
          </a:xfrm>
        </p:spPr>
        <p:txBody>
          <a:bodyPr anchor="b"/>
          <a:lstStyle>
            <a:lvl1pPr algn="ctr">
              <a:defRPr sz="3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602038"/>
            <a:ext cx="4457700" cy="1655762"/>
          </a:xfrm>
        </p:spPr>
        <p:txBody>
          <a:bodyPr/>
          <a:lstStyle>
            <a:lvl1pPr marL="0" indent="0" algn="ctr">
              <a:buNone/>
              <a:defRPr sz="1560"/>
            </a:lvl1pPr>
            <a:lvl2pPr marL="297180" indent="0" algn="ctr">
              <a:buNone/>
              <a:defRPr sz="1300"/>
            </a:lvl2pPr>
            <a:lvl3pPr marL="594360" indent="0" algn="ctr">
              <a:buNone/>
              <a:defRPr sz="1170"/>
            </a:lvl3pPr>
            <a:lvl4pPr marL="891540" indent="0" algn="ctr">
              <a:buNone/>
              <a:defRPr sz="1040"/>
            </a:lvl4pPr>
            <a:lvl5pPr marL="1188720" indent="0" algn="ctr">
              <a:buNone/>
              <a:defRPr sz="1040"/>
            </a:lvl5pPr>
            <a:lvl6pPr marL="1485900" indent="0" algn="ctr">
              <a:buNone/>
              <a:defRPr sz="1040"/>
            </a:lvl6pPr>
            <a:lvl7pPr marL="1783080" indent="0" algn="ctr">
              <a:buNone/>
              <a:defRPr sz="1040"/>
            </a:lvl7pPr>
            <a:lvl8pPr marL="2080260" indent="0" algn="ctr">
              <a:buNone/>
              <a:defRPr sz="1040"/>
            </a:lvl8pPr>
            <a:lvl9pPr marL="2377440" indent="0" algn="ctr">
              <a:buNone/>
              <a:defRPr sz="1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228-FF9E-4E81-AE1F-82FF745F5253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5E5E-9963-48E1-AA2D-E03A3F3FA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11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228-FF9E-4E81-AE1F-82FF745F5253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5E5E-9963-48E1-AA2D-E03A3F3FA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253389" y="365125"/>
            <a:ext cx="1281589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8623" y="365125"/>
            <a:ext cx="377047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228-FF9E-4E81-AE1F-82FF745F5253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5E5E-9963-48E1-AA2D-E03A3F3FA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9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228-FF9E-4E81-AE1F-82FF745F5253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5E5E-9963-48E1-AA2D-E03A3F3FA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5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527" y="1709740"/>
            <a:ext cx="5126355" cy="2852737"/>
          </a:xfrm>
        </p:spPr>
        <p:txBody>
          <a:bodyPr anchor="b"/>
          <a:lstStyle>
            <a:lvl1pPr>
              <a:defRPr sz="3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527" y="4589465"/>
            <a:ext cx="5126355" cy="1500187"/>
          </a:xfrm>
        </p:spPr>
        <p:txBody>
          <a:bodyPr/>
          <a:lstStyle>
            <a:lvl1pPr marL="0" indent="0">
              <a:buNone/>
              <a:defRPr sz="1560">
                <a:solidFill>
                  <a:schemeClr val="tx1"/>
                </a:solidFill>
              </a:defRPr>
            </a:lvl1pPr>
            <a:lvl2pPr marL="29718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594360" indent="0">
              <a:buNone/>
              <a:defRPr sz="1170">
                <a:solidFill>
                  <a:schemeClr val="tx1">
                    <a:tint val="75000"/>
                  </a:schemeClr>
                </a:solidFill>
              </a:defRPr>
            </a:lvl3pPr>
            <a:lvl4pPr marL="8915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4pPr>
            <a:lvl5pPr marL="118872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5pPr>
            <a:lvl6pPr marL="148590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6pPr>
            <a:lvl7pPr marL="178308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7pPr>
            <a:lvl8pPr marL="208026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8pPr>
            <a:lvl9pPr marL="2377440" indent="0">
              <a:buNone/>
              <a:defRPr sz="1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228-FF9E-4E81-AE1F-82FF745F5253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5E5E-9963-48E1-AA2D-E03A3F3FA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2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8623" y="1825625"/>
            <a:ext cx="252603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8948" y="1825625"/>
            <a:ext cx="252603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228-FF9E-4E81-AE1F-82FF745F5253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5E5E-9963-48E1-AA2D-E03A3F3FA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7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365127"/>
            <a:ext cx="512635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397" y="1681163"/>
            <a:ext cx="2514421" cy="823912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397" y="2505075"/>
            <a:ext cx="251442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08948" y="1681163"/>
            <a:ext cx="2526804" cy="823912"/>
          </a:xfrm>
        </p:spPr>
        <p:txBody>
          <a:bodyPr anchor="b"/>
          <a:lstStyle>
            <a:lvl1pPr marL="0" indent="0">
              <a:buNone/>
              <a:defRPr sz="1560" b="1"/>
            </a:lvl1pPr>
            <a:lvl2pPr marL="297180" indent="0">
              <a:buNone/>
              <a:defRPr sz="1300" b="1"/>
            </a:lvl2pPr>
            <a:lvl3pPr marL="594360" indent="0">
              <a:buNone/>
              <a:defRPr sz="1170" b="1"/>
            </a:lvl3pPr>
            <a:lvl4pPr marL="891540" indent="0">
              <a:buNone/>
              <a:defRPr sz="1040" b="1"/>
            </a:lvl4pPr>
            <a:lvl5pPr marL="1188720" indent="0">
              <a:buNone/>
              <a:defRPr sz="1040" b="1"/>
            </a:lvl5pPr>
            <a:lvl6pPr marL="1485900" indent="0">
              <a:buNone/>
              <a:defRPr sz="1040" b="1"/>
            </a:lvl6pPr>
            <a:lvl7pPr marL="1783080" indent="0">
              <a:buNone/>
              <a:defRPr sz="1040" b="1"/>
            </a:lvl7pPr>
            <a:lvl8pPr marL="2080260" indent="0">
              <a:buNone/>
              <a:defRPr sz="1040" b="1"/>
            </a:lvl8pPr>
            <a:lvl9pPr marL="2377440" indent="0">
              <a:buNone/>
              <a:defRPr sz="10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08948" y="2505075"/>
            <a:ext cx="252680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228-FF9E-4E81-AE1F-82FF745F5253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5E5E-9963-48E1-AA2D-E03A3F3FA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17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228-FF9E-4E81-AE1F-82FF745F5253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5E5E-9963-48E1-AA2D-E03A3F3FA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34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228-FF9E-4E81-AE1F-82FF745F5253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5E5E-9963-48E1-AA2D-E03A3F3FA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66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457200"/>
            <a:ext cx="1916966" cy="1600200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6804" y="987427"/>
            <a:ext cx="3008948" cy="4873625"/>
          </a:xfrm>
        </p:spPr>
        <p:txBody>
          <a:bodyPr/>
          <a:lstStyle>
            <a:lvl1pPr>
              <a:defRPr sz="2080"/>
            </a:lvl1pPr>
            <a:lvl2pPr>
              <a:defRPr sz="1820"/>
            </a:lvl2pPr>
            <a:lvl3pPr>
              <a:defRPr sz="156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2057400"/>
            <a:ext cx="1916966" cy="3811588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228-FF9E-4E81-AE1F-82FF745F5253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5E5E-9963-48E1-AA2D-E03A3F3FA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92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97" y="457200"/>
            <a:ext cx="1916966" cy="1600200"/>
          </a:xfrm>
        </p:spPr>
        <p:txBody>
          <a:bodyPr anchor="b"/>
          <a:lstStyle>
            <a:lvl1pPr>
              <a:defRPr sz="2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26804" y="987427"/>
            <a:ext cx="3008948" cy="4873625"/>
          </a:xfrm>
        </p:spPr>
        <p:txBody>
          <a:bodyPr anchor="t"/>
          <a:lstStyle>
            <a:lvl1pPr marL="0" indent="0">
              <a:buNone/>
              <a:defRPr sz="2080"/>
            </a:lvl1pPr>
            <a:lvl2pPr marL="297180" indent="0">
              <a:buNone/>
              <a:defRPr sz="1820"/>
            </a:lvl2pPr>
            <a:lvl3pPr marL="594360" indent="0">
              <a:buNone/>
              <a:defRPr sz="1560"/>
            </a:lvl3pPr>
            <a:lvl4pPr marL="891540" indent="0">
              <a:buNone/>
              <a:defRPr sz="1300"/>
            </a:lvl4pPr>
            <a:lvl5pPr marL="1188720" indent="0">
              <a:buNone/>
              <a:defRPr sz="1300"/>
            </a:lvl5pPr>
            <a:lvl6pPr marL="1485900" indent="0">
              <a:buNone/>
              <a:defRPr sz="1300"/>
            </a:lvl6pPr>
            <a:lvl7pPr marL="1783080" indent="0">
              <a:buNone/>
              <a:defRPr sz="1300"/>
            </a:lvl7pPr>
            <a:lvl8pPr marL="2080260" indent="0">
              <a:buNone/>
              <a:defRPr sz="1300"/>
            </a:lvl8pPr>
            <a:lvl9pPr marL="2377440" indent="0">
              <a:buNone/>
              <a:defRPr sz="13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97" y="2057400"/>
            <a:ext cx="1916966" cy="3811588"/>
          </a:xfrm>
        </p:spPr>
        <p:txBody>
          <a:bodyPr/>
          <a:lstStyle>
            <a:lvl1pPr marL="0" indent="0">
              <a:buNone/>
              <a:defRPr sz="1040"/>
            </a:lvl1pPr>
            <a:lvl2pPr marL="297180" indent="0">
              <a:buNone/>
              <a:defRPr sz="910"/>
            </a:lvl2pPr>
            <a:lvl3pPr marL="594360" indent="0">
              <a:buNone/>
              <a:defRPr sz="780"/>
            </a:lvl3pPr>
            <a:lvl4pPr marL="891540" indent="0">
              <a:buNone/>
              <a:defRPr sz="650"/>
            </a:lvl4pPr>
            <a:lvl5pPr marL="1188720" indent="0">
              <a:buNone/>
              <a:defRPr sz="650"/>
            </a:lvl5pPr>
            <a:lvl6pPr marL="1485900" indent="0">
              <a:buNone/>
              <a:defRPr sz="650"/>
            </a:lvl6pPr>
            <a:lvl7pPr marL="1783080" indent="0">
              <a:buNone/>
              <a:defRPr sz="650"/>
            </a:lvl7pPr>
            <a:lvl8pPr marL="2080260" indent="0">
              <a:buNone/>
              <a:defRPr sz="650"/>
            </a:lvl8pPr>
            <a:lvl9pPr marL="2377440" indent="0">
              <a:buNone/>
              <a:defRPr sz="6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7228-FF9E-4E81-AE1F-82FF745F5253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5E5E-9963-48E1-AA2D-E03A3F3FA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49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8623" y="365127"/>
            <a:ext cx="51263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623" y="1825625"/>
            <a:ext cx="51263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8623" y="6356352"/>
            <a:ext cx="1337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27228-FF9E-4E81-AE1F-82FF745F5253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68818" y="6356352"/>
            <a:ext cx="20059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7668" y="6356352"/>
            <a:ext cx="13373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A5E5E-9963-48E1-AA2D-E03A3F3FA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4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94360" rtl="0" eaLnBrk="1" latinLnBrk="0" hangingPunct="1">
        <a:lnSpc>
          <a:spcPct val="90000"/>
        </a:lnSpc>
        <a:spcBef>
          <a:spcPct val="0"/>
        </a:spcBef>
        <a:buNone/>
        <a:defRPr sz="2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8590" indent="-148590" algn="l" defTabSz="59436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1820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401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33731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63449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93167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22885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526030" indent="-148590" algn="l" defTabSz="594360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1pPr>
      <a:lvl2pPr marL="2971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2pPr>
      <a:lvl3pPr marL="5943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3pPr>
      <a:lvl4pPr marL="8915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5pPr>
      <a:lvl6pPr marL="148590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7pPr>
      <a:lvl8pPr marL="208026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algn="l" defTabSz="594360" rtl="0" eaLnBrk="1" latinLnBrk="0" hangingPunct="1">
        <a:defRPr sz="11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E1826-40F1-4639-837A-A3BB8A10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78" y="1390761"/>
            <a:ext cx="1828800" cy="2105960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3F8AB33-E004-4C8F-BC12-A2626C052FEC}"/>
              </a:ext>
            </a:extLst>
          </p:cNvPr>
          <p:cNvGrpSpPr/>
          <p:nvPr/>
        </p:nvGrpSpPr>
        <p:grpSpPr>
          <a:xfrm>
            <a:off x="1020094" y="1939960"/>
            <a:ext cx="1048479" cy="1563672"/>
            <a:chOff x="2589217" y="2736400"/>
            <a:chExt cx="1048479" cy="1563672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624B0C1-54C5-471B-A544-23B44EB5EBB1}"/>
                </a:ext>
              </a:extLst>
            </p:cNvPr>
            <p:cNvSpPr txBox="1"/>
            <p:nvPr/>
          </p:nvSpPr>
          <p:spPr>
            <a:xfrm>
              <a:off x="2727341" y="2736400"/>
              <a:ext cx="910355" cy="400110"/>
            </a:xfrm>
            <a:prstGeom prst="rect">
              <a:avLst/>
            </a:prstGeom>
            <a:noFill/>
            <a:effectLst/>
            <a:scene3d>
              <a:camera prst="isometricTopU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Build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4D65348-0469-4576-8250-3A2BE324ED5F}"/>
                </a:ext>
              </a:extLst>
            </p:cNvPr>
            <p:cNvGrpSpPr/>
            <p:nvPr/>
          </p:nvGrpSpPr>
          <p:grpSpPr>
            <a:xfrm>
              <a:off x="2589217" y="3237317"/>
              <a:ext cx="763103" cy="1062755"/>
              <a:chOff x="221000" y="3622381"/>
              <a:chExt cx="763103" cy="1062755"/>
            </a:xfrm>
          </p:grpSpPr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C96200BF-A143-497F-93C1-DB5D17A21720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755503" y="4364707"/>
                <a:ext cx="0" cy="4572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scene3d>
                <a:camera prst="isometricLeftDown"/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D68682A3-ED53-4511-92B5-47B6F6BB653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449600" y="4364707"/>
                <a:ext cx="0" cy="4572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scene3d>
                <a:camera prst="isometricRightUp"/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077E20A4-F0B6-4B7B-813F-509B6E8E7E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2660" y="3622381"/>
                <a:ext cx="16778" cy="106275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E5B6CDB-DA5C-4CE8-869D-B10EA527BCCD}"/>
              </a:ext>
            </a:extLst>
          </p:cNvPr>
          <p:cNvCxnSpPr>
            <a:cxnSpLocks/>
          </p:cNvCxnSpPr>
          <p:nvPr/>
        </p:nvCxnSpPr>
        <p:spPr>
          <a:xfrm>
            <a:off x="275051" y="3706034"/>
            <a:ext cx="1188720" cy="0"/>
          </a:xfrm>
          <a:prstGeom prst="line">
            <a:avLst/>
          </a:prstGeom>
          <a:ln w="28575"/>
          <a:scene3d>
            <a:camera prst="isometricLeftDown"/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D6C8727F-9A17-46ED-8B28-F02A801898F5}"/>
              </a:ext>
            </a:extLst>
          </p:cNvPr>
          <p:cNvSpPr txBox="1"/>
          <p:nvPr/>
        </p:nvSpPr>
        <p:spPr>
          <a:xfrm>
            <a:off x="533575" y="3610072"/>
            <a:ext cx="624643" cy="307777"/>
          </a:xfrm>
          <a:prstGeom prst="rect">
            <a:avLst/>
          </a:prstGeom>
          <a:noFill/>
          <a:ln>
            <a:noFill/>
          </a:ln>
          <a:effectLst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/>
              <a:t>1 mm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6AA1602-B87A-4C1E-A580-64CFF2F064F2}"/>
              </a:ext>
            </a:extLst>
          </p:cNvPr>
          <p:cNvCxnSpPr>
            <a:cxnSpLocks/>
          </p:cNvCxnSpPr>
          <p:nvPr/>
        </p:nvCxnSpPr>
        <p:spPr>
          <a:xfrm flipV="1">
            <a:off x="1475520" y="3787522"/>
            <a:ext cx="82296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  <a:scene3d>
            <a:camera prst="isometricRightUp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F8DECD6F-1480-487A-B0FD-CD8F4C307CF3}"/>
              </a:ext>
            </a:extLst>
          </p:cNvPr>
          <p:cNvSpPr txBox="1"/>
          <p:nvPr/>
        </p:nvSpPr>
        <p:spPr>
          <a:xfrm>
            <a:off x="1449920" y="3694263"/>
            <a:ext cx="1044014" cy="400110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Tensile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ED00EC-1A16-4FCB-9166-9006F466051D}"/>
              </a:ext>
            </a:extLst>
          </p:cNvPr>
          <p:cNvSpPr txBox="1"/>
          <p:nvPr/>
        </p:nvSpPr>
        <p:spPr>
          <a:xfrm>
            <a:off x="1361190" y="3149652"/>
            <a:ext cx="1249280" cy="400110"/>
          </a:xfrm>
          <a:prstGeom prst="rect">
            <a:avLst/>
          </a:prstGeom>
          <a:noFill/>
          <a:effectLst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000" b="1" dirty="0"/>
              <a:t>Recoater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F1EF9EA-FE04-46C0-B57F-335DB386C876}"/>
              </a:ext>
            </a:extLst>
          </p:cNvPr>
          <p:cNvSpPr txBox="1"/>
          <p:nvPr/>
        </p:nvSpPr>
        <p:spPr>
          <a:xfrm>
            <a:off x="656869" y="3227542"/>
            <a:ext cx="613703" cy="400110"/>
          </a:xfrm>
          <a:prstGeom prst="rect">
            <a:avLst/>
          </a:prstGeom>
          <a:noFill/>
          <a:effectLst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000" b="1" dirty="0"/>
              <a:t>Gas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68CB646-FE9B-4E48-9B6D-1F7DAB9CE3BF}"/>
              </a:ext>
            </a:extLst>
          </p:cNvPr>
          <p:cNvSpPr txBox="1"/>
          <p:nvPr/>
        </p:nvSpPr>
        <p:spPr>
          <a:xfrm>
            <a:off x="1613395" y="1108279"/>
            <a:ext cx="175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  <a:r>
              <a:rPr lang="en-US" dirty="0">
                <a:ea typeface="Cambria Math" panose="02040503050406030204" pitchFamily="18" charset="0"/>
              </a:rPr>
              <a:t>° and 62 J/mm</a:t>
            </a:r>
            <a:r>
              <a:rPr lang="en-US" baseline="30000" dirty="0">
                <a:ea typeface="Cambria Math" panose="02040503050406030204" pitchFamily="18" charset="0"/>
              </a:rPr>
              <a:t>3</a:t>
            </a:r>
            <a:endParaRPr lang="en-US" baseline="30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3F725-C95E-7039-6FB0-6803F15AE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26" y="1413232"/>
            <a:ext cx="1828800" cy="21059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88E7F1F-34E2-E2EA-D879-7A7A56B96504}"/>
              </a:ext>
            </a:extLst>
          </p:cNvPr>
          <p:cNvGrpSpPr/>
          <p:nvPr/>
        </p:nvGrpSpPr>
        <p:grpSpPr>
          <a:xfrm>
            <a:off x="3006059" y="1676451"/>
            <a:ext cx="1169160" cy="1849652"/>
            <a:chOff x="2438534" y="2450420"/>
            <a:chExt cx="1169160" cy="18496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1748A4-CAAE-1BA4-E182-8C79CCEBC9B9}"/>
                </a:ext>
              </a:extLst>
            </p:cNvPr>
            <p:cNvSpPr txBox="1"/>
            <p:nvPr/>
          </p:nvSpPr>
          <p:spPr>
            <a:xfrm>
              <a:off x="2438534" y="2450420"/>
              <a:ext cx="1169160" cy="400110"/>
            </a:xfrm>
            <a:prstGeom prst="rect">
              <a:avLst/>
            </a:prstGeom>
            <a:noFill/>
            <a:effectLst/>
            <a:scene3d>
              <a:camera prst="isometricTopU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S plane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327DB28-F54B-4F5E-6145-76CC34849A5A}"/>
                </a:ext>
              </a:extLst>
            </p:cNvPr>
            <p:cNvGrpSpPr/>
            <p:nvPr/>
          </p:nvGrpSpPr>
          <p:grpSpPr>
            <a:xfrm>
              <a:off x="2589217" y="3237317"/>
              <a:ext cx="763103" cy="1062755"/>
              <a:chOff x="221000" y="3622381"/>
              <a:chExt cx="763103" cy="1062755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8DCB4DD-3D80-9973-FE33-948675E6194B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755503" y="4364707"/>
                <a:ext cx="0" cy="4572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scene3d>
                <a:camera prst="isometricLeftDown"/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3DB0122-504D-3FBD-BD07-690F8C289DD4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449600" y="4364707"/>
                <a:ext cx="0" cy="4572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scene3d>
                <a:camera prst="isometricRightUp"/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C6E23BE-6B30-F0A0-52EB-A2969757A7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2660" y="3622381"/>
                <a:ext cx="16778" cy="106275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8CCB4F-0BD0-DF44-10C1-203CE86D5409}"/>
              </a:ext>
            </a:extLst>
          </p:cNvPr>
          <p:cNvCxnSpPr>
            <a:cxnSpLocks/>
          </p:cNvCxnSpPr>
          <p:nvPr/>
        </p:nvCxnSpPr>
        <p:spPr>
          <a:xfrm>
            <a:off x="2411699" y="3728505"/>
            <a:ext cx="1188720" cy="0"/>
          </a:xfrm>
          <a:prstGeom prst="line">
            <a:avLst/>
          </a:prstGeom>
          <a:ln w="28575"/>
          <a:scene3d>
            <a:camera prst="isometricLeftDown"/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3347D80-D2BA-42E6-5020-5D0DC90ED7EA}"/>
              </a:ext>
            </a:extLst>
          </p:cNvPr>
          <p:cNvSpPr txBox="1"/>
          <p:nvPr/>
        </p:nvSpPr>
        <p:spPr>
          <a:xfrm>
            <a:off x="2670223" y="3632543"/>
            <a:ext cx="624643" cy="307777"/>
          </a:xfrm>
          <a:prstGeom prst="rect">
            <a:avLst/>
          </a:prstGeom>
          <a:noFill/>
          <a:ln>
            <a:noFill/>
          </a:ln>
          <a:effectLst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/>
              <a:t>1 mm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F014A6-5362-965A-17B3-B3DEF066A7E9}"/>
              </a:ext>
            </a:extLst>
          </p:cNvPr>
          <p:cNvCxnSpPr>
            <a:cxnSpLocks/>
          </p:cNvCxnSpPr>
          <p:nvPr/>
        </p:nvCxnSpPr>
        <p:spPr>
          <a:xfrm flipV="1">
            <a:off x="3612168" y="3809993"/>
            <a:ext cx="82296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  <a:scene3d>
            <a:camera prst="isometricRightUp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18A1718-177C-C46A-26CF-4FF692234408}"/>
              </a:ext>
            </a:extLst>
          </p:cNvPr>
          <p:cNvSpPr txBox="1"/>
          <p:nvPr/>
        </p:nvSpPr>
        <p:spPr>
          <a:xfrm>
            <a:off x="3586568" y="3716734"/>
            <a:ext cx="1044014" cy="400110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Tensile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E253D-1FC5-B205-406A-4C479A84E7C9}"/>
              </a:ext>
            </a:extLst>
          </p:cNvPr>
          <p:cNvSpPr txBox="1"/>
          <p:nvPr/>
        </p:nvSpPr>
        <p:spPr>
          <a:xfrm>
            <a:off x="3442614" y="2467784"/>
            <a:ext cx="1249280" cy="400110"/>
          </a:xfrm>
          <a:prstGeom prst="rect">
            <a:avLst/>
          </a:prstGeom>
          <a:noFill/>
          <a:effectLst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000" b="1" dirty="0"/>
              <a:t>M plane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732489-C5B8-6252-F2B8-A5949D1855B5}"/>
              </a:ext>
            </a:extLst>
          </p:cNvPr>
          <p:cNvSpPr txBox="1"/>
          <p:nvPr/>
        </p:nvSpPr>
        <p:spPr>
          <a:xfrm>
            <a:off x="2630218" y="2526416"/>
            <a:ext cx="952102" cy="400110"/>
          </a:xfrm>
          <a:prstGeom prst="rect">
            <a:avLst/>
          </a:prstGeom>
          <a:noFill/>
          <a:effectLst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000" b="1" dirty="0"/>
              <a:t>L plane</a:t>
            </a:r>
          </a:p>
        </p:txBody>
      </p:sp>
    </p:spTree>
    <p:extLst>
      <p:ext uri="{BB962C8B-B14F-4D97-AF65-F5344CB8AC3E}">
        <p14:creationId xmlns:p14="http://schemas.microsoft.com/office/powerpoint/2010/main" val="370088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24FCF639-F87D-45CF-A2A4-E0113A4BCCA4}"/>
              </a:ext>
            </a:extLst>
          </p:cNvPr>
          <p:cNvSpPr txBox="1"/>
          <p:nvPr/>
        </p:nvSpPr>
        <p:spPr>
          <a:xfrm>
            <a:off x="3903133" y="2224103"/>
            <a:ext cx="38311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/>
              <a:t>f)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BE1826-40F1-4639-837A-A3BB8A10F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176" y="2182297"/>
            <a:ext cx="1828800" cy="21059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20EF6D-3C99-4958-A554-61C439EA8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786" y="2179679"/>
            <a:ext cx="1828800" cy="210596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1B334DA-6EB9-4182-989B-3384B0762C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981" y="4992391"/>
            <a:ext cx="1828800" cy="1828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0BB47D8-8B6F-454A-A7FB-32A9D6D28D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25" y="4992391"/>
            <a:ext cx="1828800" cy="1828800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50800" dir="27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C4C03BC5-7996-455A-9CFE-53497A54E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9" y="4992391"/>
            <a:ext cx="1828800" cy="1828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BC759DC5-8B6E-4BAE-8133-C95DA91AD248}"/>
              </a:ext>
            </a:extLst>
          </p:cNvPr>
          <p:cNvGrpSpPr/>
          <p:nvPr/>
        </p:nvGrpSpPr>
        <p:grpSpPr>
          <a:xfrm>
            <a:off x="112544" y="290797"/>
            <a:ext cx="5718512" cy="1828800"/>
            <a:chOff x="112544" y="257113"/>
            <a:chExt cx="5718512" cy="1828800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D92B095-D9EF-48FF-9D19-F865BADCE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2256" y="257113"/>
              <a:ext cx="1828800" cy="18288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D2E44D5-C1CE-4334-9BA0-E5C68AB92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400" y="257113"/>
              <a:ext cx="1828800" cy="18288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283812B-B33F-4048-8042-4E5630843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44" y="257113"/>
              <a:ext cx="1828800" cy="18288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662AA4C-B3A2-40CB-B039-0AD57A2F9D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566" y="2182297"/>
            <a:ext cx="1828800" cy="21059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1BD619C-270F-49BC-94D6-1E3E51C078B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9" t="60171" r="49243" b="17863"/>
          <a:stretch/>
        </p:blipFill>
        <p:spPr>
          <a:xfrm>
            <a:off x="3510534" y="4246276"/>
            <a:ext cx="742283" cy="63862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5A37C87-39DF-4963-8EF3-78E5D5B956DC}"/>
              </a:ext>
            </a:extLst>
          </p:cNvPr>
          <p:cNvSpPr txBox="1"/>
          <p:nvPr/>
        </p:nvSpPr>
        <p:spPr>
          <a:xfrm>
            <a:off x="81849" y="190732"/>
            <a:ext cx="43313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69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F1793F-2BF0-46C3-9DEE-6847DBC6966B}"/>
              </a:ext>
            </a:extLst>
          </p:cNvPr>
          <p:cNvSpPr txBox="1"/>
          <p:nvPr/>
        </p:nvSpPr>
        <p:spPr>
          <a:xfrm>
            <a:off x="3961810" y="190732"/>
            <a:ext cx="409086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69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5D2968-64CF-48A9-B219-24B659CA1338}"/>
              </a:ext>
            </a:extLst>
          </p:cNvPr>
          <p:cNvSpPr txBox="1"/>
          <p:nvPr/>
        </p:nvSpPr>
        <p:spPr>
          <a:xfrm>
            <a:off x="2035214" y="190732"/>
            <a:ext cx="445956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69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631BF2-9CAD-4130-B18A-332CB115A706}"/>
              </a:ext>
            </a:extLst>
          </p:cNvPr>
          <p:cNvSpPr txBox="1"/>
          <p:nvPr/>
        </p:nvSpPr>
        <p:spPr>
          <a:xfrm>
            <a:off x="3166680" y="4709564"/>
            <a:ext cx="538978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/>
              <a:t>001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8DD78B3-9FFE-4C50-B9EC-A9726E1E35D0}"/>
              </a:ext>
            </a:extLst>
          </p:cNvPr>
          <p:cNvSpPr txBox="1"/>
          <p:nvPr/>
        </p:nvSpPr>
        <p:spPr>
          <a:xfrm>
            <a:off x="4173068" y="4694036"/>
            <a:ext cx="538978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/>
              <a:t>101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17C5C8-A9FD-45ED-BCB6-E22C5D5A89A5}"/>
              </a:ext>
            </a:extLst>
          </p:cNvPr>
          <p:cNvSpPr txBox="1"/>
          <p:nvPr/>
        </p:nvSpPr>
        <p:spPr>
          <a:xfrm>
            <a:off x="-2644" y="2205053"/>
            <a:ext cx="44595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/>
              <a:t>d)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3108D6-DC8E-4800-98A3-B03DF3A7D373}"/>
              </a:ext>
            </a:extLst>
          </p:cNvPr>
          <p:cNvSpPr txBox="1"/>
          <p:nvPr/>
        </p:nvSpPr>
        <p:spPr>
          <a:xfrm>
            <a:off x="1939961" y="2205052"/>
            <a:ext cx="43313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/>
              <a:t>e)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FA83B0E-489E-4153-BE38-9D0FCA7458BF}"/>
              </a:ext>
            </a:extLst>
          </p:cNvPr>
          <p:cNvSpPr txBox="1"/>
          <p:nvPr/>
        </p:nvSpPr>
        <p:spPr>
          <a:xfrm>
            <a:off x="81849" y="4901571"/>
            <a:ext cx="42672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69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7F3A75F-5E9B-4555-B628-6B4E589A3755}"/>
              </a:ext>
            </a:extLst>
          </p:cNvPr>
          <p:cNvSpPr txBox="1"/>
          <p:nvPr/>
        </p:nvSpPr>
        <p:spPr>
          <a:xfrm>
            <a:off x="2035214" y="4901570"/>
            <a:ext cx="445956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69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DA2E26-1AE0-432B-B359-4C9E1C0BFCAD}"/>
              </a:ext>
            </a:extLst>
          </p:cNvPr>
          <p:cNvSpPr txBox="1"/>
          <p:nvPr/>
        </p:nvSpPr>
        <p:spPr>
          <a:xfrm>
            <a:off x="3972270" y="4901569"/>
            <a:ext cx="356188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69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42B8EA0-8C34-4D07-8B0D-FED00336E027}"/>
              </a:ext>
            </a:extLst>
          </p:cNvPr>
          <p:cNvGrpSpPr/>
          <p:nvPr/>
        </p:nvGrpSpPr>
        <p:grpSpPr>
          <a:xfrm rot="2558771">
            <a:off x="4830007" y="3818514"/>
            <a:ext cx="513633" cy="608913"/>
            <a:chOff x="395954" y="4169657"/>
            <a:chExt cx="513633" cy="608913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EA813E5-85EC-40F2-8C66-51676E240235}"/>
                </a:ext>
              </a:extLst>
            </p:cNvPr>
            <p:cNvCxnSpPr>
              <a:cxnSpLocks/>
            </p:cNvCxnSpPr>
            <p:nvPr/>
          </p:nvCxnSpPr>
          <p:spPr>
            <a:xfrm rot="19041229">
              <a:off x="566227" y="4580152"/>
              <a:ext cx="343360" cy="3110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FDD6E3C-0D24-4193-B704-E9A93C25A26F}"/>
                </a:ext>
              </a:extLst>
            </p:cNvPr>
            <p:cNvCxnSpPr>
              <a:cxnSpLocks/>
            </p:cNvCxnSpPr>
            <p:nvPr/>
          </p:nvCxnSpPr>
          <p:spPr>
            <a:xfrm rot="19041229" flipH="1" flipV="1">
              <a:off x="419624" y="4383314"/>
              <a:ext cx="75972" cy="39525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404DF119-0968-4622-88B1-F8E290C8D3E4}"/>
                </a:ext>
              </a:extLst>
            </p:cNvPr>
            <p:cNvCxnSpPr>
              <a:cxnSpLocks/>
            </p:cNvCxnSpPr>
            <p:nvPr/>
          </p:nvCxnSpPr>
          <p:spPr>
            <a:xfrm rot="19041229" flipV="1">
              <a:off x="395954" y="4169657"/>
              <a:ext cx="403753" cy="45263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30CDC27-17F8-4575-A378-21142EDD628B}"/>
              </a:ext>
            </a:extLst>
          </p:cNvPr>
          <p:cNvGrpSpPr/>
          <p:nvPr/>
        </p:nvGrpSpPr>
        <p:grpSpPr>
          <a:xfrm>
            <a:off x="357737" y="2740651"/>
            <a:ext cx="1842271" cy="1596938"/>
            <a:chOff x="2314933" y="2762542"/>
            <a:chExt cx="1842271" cy="1596938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484F316-3C86-4074-BE70-FB00E3564387}"/>
                </a:ext>
              </a:extLst>
            </p:cNvPr>
            <p:cNvSpPr txBox="1"/>
            <p:nvPr/>
          </p:nvSpPr>
          <p:spPr>
            <a:xfrm>
              <a:off x="2713650" y="2762542"/>
              <a:ext cx="842880" cy="400110"/>
            </a:xfrm>
            <a:prstGeom prst="rect">
              <a:avLst/>
            </a:prstGeom>
            <a:noFill/>
            <a:effectLst/>
            <a:scene3d>
              <a:camera prst="isometricTopU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Build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7644849-C064-4ECB-9E1D-5F87C3DA0CE2}"/>
                </a:ext>
              </a:extLst>
            </p:cNvPr>
            <p:cNvGrpSpPr/>
            <p:nvPr/>
          </p:nvGrpSpPr>
          <p:grpSpPr>
            <a:xfrm>
              <a:off x="2595175" y="3251385"/>
              <a:ext cx="760034" cy="1062755"/>
              <a:chOff x="226958" y="3636449"/>
              <a:chExt cx="760034" cy="1062755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17022A31-7A93-4152-BC4D-F6FEEE0E3327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758392" y="4377793"/>
                <a:ext cx="0" cy="4572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scene3d>
                <a:camera prst="isometricLeftDown"/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1014E180-C76C-4B08-ACDB-70E7D82498A1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455558" y="4379009"/>
                <a:ext cx="0" cy="4572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scene3d>
                <a:camera prst="isometricRightUp"/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B5A27953-96F0-4FCD-BD8D-7316C0E07A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2660" y="3636449"/>
                <a:ext cx="16778" cy="106275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BD7E47C-5232-4040-978F-44DB1D612090}"/>
                </a:ext>
              </a:extLst>
            </p:cNvPr>
            <p:cNvSpPr txBox="1"/>
            <p:nvPr/>
          </p:nvSpPr>
          <p:spPr>
            <a:xfrm>
              <a:off x="2907924" y="3959370"/>
              <a:ext cx="1249280" cy="400110"/>
            </a:xfrm>
            <a:prstGeom prst="rect">
              <a:avLst/>
            </a:prstGeom>
            <a:noFill/>
            <a:effectLst/>
            <a:scene3d>
              <a:camera prst="isometricRightU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Recoater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E95BFEF-D6D6-4C77-807A-48CFB2CD5A09}"/>
                </a:ext>
              </a:extLst>
            </p:cNvPr>
            <p:cNvSpPr txBox="1"/>
            <p:nvPr/>
          </p:nvSpPr>
          <p:spPr>
            <a:xfrm>
              <a:off x="2314933" y="3671388"/>
              <a:ext cx="613703" cy="400110"/>
            </a:xfrm>
            <a:prstGeom prst="rect">
              <a:avLst/>
            </a:prstGeom>
            <a:noFill/>
            <a:effectLst/>
            <a:scene3d>
              <a:camera prst="isometricLeftDown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Gas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3F8AB33-E004-4C8F-BC12-A2626C052FEC}"/>
              </a:ext>
            </a:extLst>
          </p:cNvPr>
          <p:cNvGrpSpPr/>
          <p:nvPr/>
        </p:nvGrpSpPr>
        <p:grpSpPr>
          <a:xfrm>
            <a:off x="2582692" y="2731496"/>
            <a:ext cx="1048479" cy="1563672"/>
            <a:chOff x="2589217" y="2736400"/>
            <a:chExt cx="1048479" cy="1563672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624B0C1-54C5-471B-A544-23B44EB5EBB1}"/>
                </a:ext>
              </a:extLst>
            </p:cNvPr>
            <p:cNvSpPr txBox="1"/>
            <p:nvPr/>
          </p:nvSpPr>
          <p:spPr>
            <a:xfrm>
              <a:off x="2727341" y="2736400"/>
              <a:ext cx="910355" cy="400110"/>
            </a:xfrm>
            <a:prstGeom prst="rect">
              <a:avLst/>
            </a:prstGeom>
            <a:noFill/>
            <a:effectLst/>
            <a:scene3d>
              <a:camera prst="isometricTopUp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Build</a:t>
              </a: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4D65348-0469-4576-8250-3A2BE324ED5F}"/>
                </a:ext>
              </a:extLst>
            </p:cNvPr>
            <p:cNvGrpSpPr/>
            <p:nvPr/>
          </p:nvGrpSpPr>
          <p:grpSpPr>
            <a:xfrm>
              <a:off x="2589217" y="3237317"/>
              <a:ext cx="763103" cy="1062755"/>
              <a:chOff x="221000" y="3622381"/>
              <a:chExt cx="763103" cy="1062755"/>
            </a:xfrm>
          </p:grpSpPr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C96200BF-A143-497F-93C1-DB5D17A21720}"/>
                  </a:ext>
                </a:extLst>
              </p:cNvPr>
              <p:cNvCxnSpPr>
                <a:cxnSpLocks/>
              </p:cNvCxnSpPr>
              <p:nvPr/>
            </p:nvCxnSpPr>
            <p:spPr>
              <a:xfrm rot="3600000" flipV="1">
                <a:off x="755503" y="4364707"/>
                <a:ext cx="0" cy="4572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scene3d>
                <a:camera prst="isometricLeftDown"/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D68682A3-ED53-4511-92B5-47B6F6BB653B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V="1">
                <a:off x="449600" y="4364707"/>
                <a:ext cx="0" cy="4572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  <a:scene3d>
                <a:camera prst="isometricRightUp"/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077E20A4-F0B6-4B7B-813F-509B6E8E7E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2660" y="3622381"/>
                <a:ext cx="16778" cy="106275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FA35422B-D803-4718-9224-7BEBE6205DA1}"/>
              </a:ext>
            </a:extLst>
          </p:cNvPr>
          <p:cNvSpPr txBox="1"/>
          <p:nvPr/>
        </p:nvSpPr>
        <p:spPr>
          <a:xfrm>
            <a:off x="5146151" y="3442437"/>
            <a:ext cx="874047" cy="400110"/>
          </a:xfrm>
          <a:prstGeom prst="rect">
            <a:avLst/>
          </a:prstGeom>
          <a:noFill/>
          <a:effectLst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000" b="1" dirty="0"/>
              <a:t>Build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190116E-0FE8-4178-9DF2-3FAD959FB185}"/>
              </a:ext>
            </a:extLst>
          </p:cNvPr>
          <p:cNvSpPr txBox="1"/>
          <p:nvPr/>
        </p:nvSpPr>
        <p:spPr>
          <a:xfrm>
            <a:off x="5007638" y="3798198"/>
            <a:ext cx="1180795" cy="400110"/>
          </a:xfrm>
          <a:prstGeom prst="rect">
            <a:avLst/>
          </a:prstGeom>
          <a:noFill/>
          <a:effectLst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000" b="1" dirty="0"/>
              <a:t>Recoater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2805CEC-460E-4AA9-AA0C-ACCF818DFE09}"/>
              </a:ext>
            </a:extLst>
          </p:cNvPr>
          <p:cNvSpPr txBox="1"/>
          <p:nvPr/>
        </p:nvSpPr>
        <p:spPr>
          <a:xfrm>
            <a:off x="4262350" y="3686244"/>
            <a:ext cx="773637" cy="400110"/>
          </a:xfrm>
          <a:prstGeom prst="rect">
            <a:avLst/>
          </a:prstGeom>
          <a:noFill/>
          <a:effectLst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000" b="1" dirty="0"/>
              <a:t>Gas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E5B6CDB-DA5C-4CE8-869D-B10EA527BCCD}"/>
              </a:ext>
            </a:extLst>
          </p:cNvPr>
          <p:cNvCxnSpPr>
            <a:cxnSpLocks/>
          </p:cNvCxnSpPr>
          <p:nvPr/>
        </p:nvCxnSpPr>
        <p:spPr>
          <a:xfrm>
            <a:off x="-52857" y="4274790"/>
            <a:ext cx="1188720" cy="0"/>
          </a:xfrm>
          <a:prstGeom prst="line">
            <a:avLst/>
          </a:prstGeom>
          <a:ln w="28575"/>
          <a:scene3d>
            <a:camera prst="isometricLeftDown"/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D6C8727F-9A17-46ED-8B28-F02A801898F5}"/>
              </a:ext>
            </a:extLst>
          </p:cNvPr>
          <p:cNvSpPr txBox="1"/>
          <p:nvPr/>
        </p:nvSpPr>
        <p:spPr>
          <a:xfrm>
            <a:off x="205667" y="4178828"/>
            <a:ext cx="624643" cy="307777"/>
          </a:xfrm>
          <a:prstGeom prst="rect">
            <a:avLst/>
          </a:prstGeom>
          <a:noFill/>
          <a:ln>
            <a:noFill/>
          </a:ln>
          <a:effectLst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/>
              <a:t>1 mm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6AA1602-B87A-4C1E-A580-64CFF2F064F2}"/>
              </a:ext>
            </a:extLst>
          </p:cNvPr>
          <p:cNvCxnSpPr>
            <a:cxnSpLocks/>
          </p:cNvCxnSpPr>
          <p:nvPr/>
        </p:nvCxnSpPr>
        <p:spPr>
          <a:xfrm flipV="1">
            <a:off x="1147612" y="4356278"/>
            <a:ext cx="82296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  <a:scene3d>
            <a:camera prst="isometricRightUp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F8DECD6F-1480-487A-B0FD-CD8F4C307CF3}"/>
              </a:ext>
            </a:extLst>
          </p:cNvPr>
          <p:cNvSpPr txBox="1"/>
          <p:nvPr/>
        </p:nvSpPr>
        <p:spPr>
          <a:xfrm>
            <a:off x="1122012" y="4263019"/>
            <a:ext cx="1044014" cy="400110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Tensile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DB73850-38FC-46D9-B1C7-830160FA436F}"/>
              </a:ext>
            </a:extLst>
          </p:cNvPr>
          <p:cNvCxnSpPr>
            <a:cxnSpLocks/>
          </p:cNvCxnSpPr>
          <p:nvPr/>
        </p:nvCxnSpPr>
        <p:spPr>
          <a:xfrm flipV="1">
            <a:off x="5129851" y="4359281"/>
            <a:ext cx="82296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  <a:scene3d>
            <a:camera prst="isometricRightUp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B34B345-0D8A-4E5D-BD4E-726A8A2C4810}"/>
              </a:ext>
            </a:extLst>
          </p:cNvPr>
          <p:cNvSpPr txBox="1"/>
          <p:nvPr/>
        </p:nvSpPr>
        <p:spPr>
          <a:xfrm>
            <a:off x="5104251" y="4266022"/>
            <a:ext cx="1044014" cy="400110"/>
          </a:xfrm>
          <a:prstGeom prst="rect">
            <a:avLst/>
          </a:prstGeom>
          <a:noFill/>
          <a:ln>
            <a:noFill/>
          </a:ln>
          <a:effectLst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Tensile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AED00EC-1A16-4FCB-9166-9006F466051D}"/>
              </a:ext>
            </a:extLst>
          </p:cNvPr>
          <p:cNvSpPr txBox="1"/>
          <p:nvPr/>
        </p:nvSpPr>
        <p:spPr>
          <a:xfrm>
            <a:off x="2923788" y="3941188"/>
            <a:ext cx="1249280" cy="400110"/>
          </a:xfrm>
          <a:prstGeom prst="rect">
            <a:avLst/>
          </a:prstGeom>
          <a:noFill/>
          <a:effectLst/>
          <a:scene3d>
            <a:camera prst="isometricRightUp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000" b="1" dirty="0"/>
              <a:t>Recoater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F1EF9EA-FE04-46C0-B57F-335DB386C876}"/>
              </a:ext>
            </a:extLst>
          </p:cNvPr>
          <p:cNvSpPr txBox="1"/>
          <p:nvPr/>
        </p:nvSpPr>
        <p:spPr>
          <a:xfrm>
            <a:off x="2219467" y="4019078"/>
            <a:ext cx="613703" cy="400110"/>
          </a:xfrm>
          <a:prstGeom prst="rect">
            <a:avLst/>
          </a:prstGeom>
          <a:noFill/>
          <a:effectLst/>
          <a:scene3d>
            <a:camera prst="isometricLeftDown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000" b="1" dirty="0"/>
              <a:t>Gas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7CB4749-D7FB-47D9-A087-8FD26B738811}"/>
              </a:ext>
            </a:extLst>
          </p:cNvPr>
          <p:cNvSpPr txBox="1"/>
          <p:nvPr/>
        </p:nvSpPr>
        <p:spPr>
          <a:xfrm>
            <a:off x="3955376" y="4023659"/>
            <a:ext cx="538978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/>
              <a:t>111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29936D-ACA9-4C20-95FF-990274EB337B}"/>
              </a:ext>
            </a:extLst>
          </p:cNvPr>
          <p:cNvSpPr/>
          <p:nvPr/>
        </p:nvSpPr>
        <p:spPr>
          <a:xfrm>
            <a:off x="403442" y="2429480"/>
            <a:ext cx="481825" cy="481825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63A94CD-0683-401A-8DFD-B42055638487}"/>
              </a:ext>
            </a:extLst>
          </p:cNvPr>
          <p:cNvSpPr/>
          <p:nvPr/>
        </p:nvSpPr>
        <p:spPr>
          <a:xfrm>
            <a:off x="4182330" y="2997315"/>
            <a:ext cx="481825" cy="481825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D758811-E64D-4B0A-9842-D2EFAC73BFFA}"/>
              </a:ext>
            </a:extLst>
          </p:cNvPr>
          <p:cNvSpPr txBox="1"/>
          <p:nvPr/>
        </p:nvSpPr>
        <p:spPr>
          <a:xfrm>
            <a:off x="52662" y="6529034"/>
            <a:ext cx="434908" cy="310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BD</a:t>
            </a:r>
          </a:p>
        </p:txBody>
      </p:sp>
      <p:sp>
        <p:nvSpPr>
          <p:cNvPr id="76" name="Arrow: Down 75">
            <a:extLst>
              <a:ext uri="{FF2B5EF4-FFF2-40B4-BE49-F238E27FC236}">
                <a16:creationId xmlns:a16="http://schemas.microsoft.com/office/drawing/2014/main" id="{F55BB2FB-4CBE-4523-AEE2-A73AE1A2A706}"/>
              </a:ext>
            </a:extLst>
          </p:cNvPr>
          <p:cNvSpPr/>
          <p:nvPr/>
        </p:nvSpPr>
        <p:spPr>
          <a:xfrm flipV="1">
            <a:off x="187455" y="6275344"/>
            <a:ext cx="146258" cy="274320"/>
          </a:xfrm>
          <a:prstGeom prst="downArrow">
            <a:avLst>
              <a:gd name="adj1" fmla="val 50000"/>
              <a:gd name="adj2" fmla="val 11078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89C062B-3571-48D2-AFEF-C04192084219}"/>
              </a:ext>
            </a:extLst>
          </p:cNvPr>
          <p:cNvSpPr txBox="1"/>
          <p:nvPr/>
        </p:nvSpPr>
        <p:spPr>
          <a:xfrm>
            <a:off x="2008332" y="6527192"/>
            <a:ext cx="434908" cy="310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BD</a:t>
            </a:r>
          </a:p>
        </p:txBody>
      </p:sp>
      <p:sp>
        <p:nvSpPr>
          <p:cNvPr id="78" name="Arrow: Down 77">
            <a:extLst>
              <a:ext uri="{FF2B5EF4-FFF2-40B4-BE49-F238E27FC236}">
                <a16:creationId xmlns:a16="http://schemas.microsoft.com/office/drawing/2014/main" id="{58D5C203-ED37-454B-B404-94EDDB0E01F9}"/>
              </a:ext>
            </a:extLst>
          </p:cNvPr>
          <p:cNvSpPr/>
          <p:nvPr/>
        </p:nvSpPr>
        <p:spPr>
          <a:xfrm flipV="1">
            <a:off x="2143125" y="6273502"/>
            <a:ext cx="146258" cy="274320"/>
          </a:xfrm>
          <a:prstGeom prst="downArrow">
            <a:avLst>
              <a:gd name="adj1" fmla="val 50000"/>
              <a:gd name="adj2" fmla="val 11078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872827-95C9-4A07-9E3C-BE4EB830BB2D}"/>
              </a:ext>
            </a:extLst>
          </p:cNvPr>
          <p:cNvSpPr txBox="1"/>
          <p:nvPr/>
        </p:nvSpPr>
        <p:spPr>
          <a:xfrm>
            <a:off x="3982189" y="1851810"/>
            <a:ext cx="434908" cy="310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BD</a:t>
            </a:r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476AB7D4-2569-44EB-BDED-507C79445072}"/>
              </a:ext>
            </a:extLst>
          </p:cNvPr>
          <p:cNvSpPr/>
          <p:nvPr/>
        </p:nvSpPr>
        <p:spPr>
          <a:xfrm rot="3600000" flipV="1">
            <a:off x="4134856" y="1595585"/>
            <a:ext cx="146258" cy="365760"/>
          </a:xfrm>
          <a:prstGeom prst="downArrow">
            <a:avLst>
              <a:gd name="adj1" fmla="val 50000"/>
              <a:gd name="adj2" fmla="val 11078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2488123-0150-4788-842C-39ABC0A3B19F}"/>
              </a:ext>
            </a:extLst>
          </p:cNvPr>
          <p:cNvGrpSpPr/>
          <p:nvPr/>
        </p:nvGrpSpPr>
        <p:grpSpPr>
          <a:xfrm>
            <a:off x="29553" y="1716610"/>
            <a:ext cx="434908" cy="445946"/>
            <a:chOff x="2974118" y="2529780"/>
            <a:chExt cx="434908" cy="445946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74802C7-4F93-4343-91FD-3D1A5A04D925}"/>
                </a:ext>
              </a:extLst>
            </p:cNvPr>
            <p:cNvSpPr txBox="1"/>
            <p:nvPr/>
          </p:nvSpPr>
          <p:spPr>
            <a:xfrm>
              <a:off x="2974118" y="2665063"/>
              <a:ext cx="434908" cy="3106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BD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2529D5C-497E-4AA8-85FB-C915E63D1064}"/>
                </a:ext>
              </a:extLst>
            </p:cNvPr>
            <p:cNvSpPr/>
            <p:nvPr/>
          </p:nvSpPr>
          <p:spPr>
            <a:xfrm>
              <a:off x="3122992" y="2529780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2F09B64-18E9-4BF5-BD26-E22423389A93}"/>
                </a:ext>
              </a:extLst>
            </p:cNvPr>
            <p:cNvSpPr/>
            <p:nvPr/>
          </p:nvSpPr>
          <p:spPr>
            <a:xfrm>
              <a:off x="3182428" y="2589216"/>
              <a:ext cx="18288" cy="182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33EB485-BBC8-405A-AAEC-5E1DA55D9375}"/>
              </a:ext>
            </a:extLst>
          </p:cNvPr>
          <p:cNvGrpSpPr/>
          <p:nvPr/>
        </p:nvGrpSpPr>
        <p:grpSpPr>
          <a:xfrm>
            <a:off x="1990960" y="1716610"/>
            <a:ext cx="434908" cy="445946"/>
            <a:chOff x="2974118" y="2529780"/>
            <a:chExt cx="434908" cy="445946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38F6E55-CDE3-4A15-8CB6-AA0D4B2DDFA5}"/>
                </a:ext>
              </a:extLst>
            </p:cNvPr>
            <p:cNvSpPr txBox="1"/>
            <p:nvPr/>
          </p:nvSpPr>
          <p:spPr>
            <a:xfrm>
              <a:off x="2974118" y="2665063"/>
              <a:ext cx="434908" cy="3106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BD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053CE86-F6E9-4528-A2EE-CF3DC35FAE0E}"/>
                </a:ext>
              </a:extLst>
            </p:cNvPr>
            <p:cNvSpPr/>
            <p:nvPr/>
          </p:nvSpPr>
          <p:spPr>
            <a:xfrm>
              <a:off x="3122992" y="2529780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835AAB5-C1C8-4540-8406-776CFAC5BAEE}"/>
                </a:ext>
              </a:extLst>
            </p:cNvPr>
            <p:cNvSpPr/>
            <p:nvPr/>
          </p:nvSpPr>
          <p:spPr>
            <a:xfrm>
              <a:off x="3182428" y="2589216"/>
              <a:ext cx="18288" cy="182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A2E7F043-8786-4C1B-8E4C-D766C04F218F}"/>
              </a:ext>
            </a:extLst>
          </p:cNvPr>
          <p:cNvSpPr txBox="1"/>
          <p:nvPr/>
        </p:nvSpPr>
        <p:spPr>
          <a:xfrm>
            <a:off x="3961076" y="6510528"/>
            <a:ext cx="434908" cy="310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BD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8D83BDD-7A6E-4B1D-9D17-F69ED34DBC60}"/>
              </a:ext>
            </a:extLst>
          </p:cNvPr>
          <p:cNvSpPr txBox="1"/>
          <p:nvPr/>
        </p:nvSpPr>
        <p:spPr>
          <a:xfrm>
            <a:off x="4434206" y="1851810"/>
            <a:ext cx="434908" cy="310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TD</a:t>
            </a:r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9B9FEBFF-6A2E-41D5-AE1F-508370B97434}"/>
              </a:ext>
            </a:extLst>
          </p:cNvPr>
          <p:cNvSpPr/>
          <p:nvPr/>
        </p:nvSpPr>
        <p:spPr>
          <a:xfrm rot="5400000">
            <a:off x="4578514" y="1603481"/>
            <a:ext cx="164240" cy="383709"/>
          </a:xfrm>
          <a:prstGeom prst="upDownArrow">
            <a:avLst>
              <a:gd name="adj1" fmla="val 44200"/>
              <a:gd name="adj2" fmla="val 4854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74243DE-EA4B-4346-B52D-D5DFFC9B7534}"/>
              </a:ext>
            </a:extLst>
          </p:cNvPr>
          <p:cNvSpPr txBox="1"/>
          <p:nvPr/>
        </p:nvSpPr>
        <p:spPr>
          <a:xfrm>
            <a:off x="2384850" y="1851810"/>
            <a:ext cx="434908" cy="310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TD</a:t>
            </a:r>
          </a:p>
        </p:txBody>
      </p:sp>
      <p:sp>
        <p:nvSpPr>
          <p:cNvPr id="88" name="Arrow: Up-Down 87">
            <a:extLst>
              <a:ext uri="{FF2B5EF4-FFF2-40B4-BE49-F238E27FC236}">
                <a16:creationId xmlns:a16="http://schemas.microsoft.com/office/drawing/2014/main" id="{3AFDA7C0-CF0F-4DB4-BCC7-208B4FA738AC}"/>
              </a:ext>
            </a:extLst>
          </p:cNvPr>
          <p:cNvSpPr/>
          <p:nvPr/>
        </p:nvSpPr>
        <p:spPr>
          <a:xfrm rot="5400000">
            <a:off x="2529158" y="1603481"/>
            <a:ext cx="164240" cy="383709"/>
          </a:xfrm>
          <a:prstGeom prst="upDownArrow">
            <a:avLst>
              <a:gd name="adj1" fmla="val 44200"/>
              <a:gd name="adj2" fmla="val 4854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080E9B9-6B12-4E42-9A1A-97C42DE1A066}"/>
              </a:ext>
            </a:extLst>
          </p:cNvPr>
          <p:cNvSpPr txBox="1"/>
          <p:nvPr/>
        </p:nvSpPr>
        <p:spPr>
          <a:xfrm>
            <a:off x="397163" y="1851878"/>
            <a:ext cx="434908" cy="310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cs typeface="Times New Roman" panose="02020603050405020304" pitchFamily="18" charset="0"/>
              </a:rPr>
              <a:t>TD</a:t>
            </a:r>
          </a:p>
        </p:txBody>
      </p:sp>
      <p:sp>
        <p:nvSpPr>
          <p:cNvPr id="123" name="Arrow: Up-Down 122">
            <a:extLst>
              <a:ext uri="{FF2B5EF4-FFF2-40B4-BE49-F238E27FC236}">
                <a16:creationId xmlns:a16="http://schemas.microsoft.com/office/drawing/2014/main" id="{0B17C563-BD12-4061-8DFC-7F5381AB7ECB}"/>
              </a:ext>
            </a:extLst>
          </p:cNvPr>
          <p:cNvSpPr/>
          <p:nvPr/>
        </p:nvSpPr>
        <p:spPr>
          <a:xfrm rot="5400000">
            <a:off x="541471" y="1603549"/>
            <a:ext cx="164240" cy="383709"/>
          </a:xfrm>
          <a:prstGeom prst="upDownArrow">
            <a:avLst>
              <a:gd name="adj1" fmla="val 44200"/>
              <a:gd name="adj2" fmla="val 4854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D53E34C-6FD3-413B-BD4B-C687C9134207}"/>
              </a:ext>
            </a:extLst>
          </p:cNvPr>
          <p:cNvGrpSpPr/>
          <p:nvPr/>
        </p:nvGrpSpPr>
        <p:grpSpPr>
          <a:xfrm>
            <a:off x="355455" y="6391909"/>
            <a:ext cx="434908" cy="445946"/>
            <a:chOff x="2974118" y="2529780"/>
            <a:chExt cx="434908" cy="445946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34DD195-C910-4A7D-92B6-CC9A97F7FFFA}"/>
                </a:ext>
              </a:extLst>
            </p:cNvPr>
            <p:cNvSpPr txBox="1"/>
            <p:nvPr/>
          </p:nvSpPr>
          <p:spPr>
            <a:xfrm>
              <a:off x="2974118" y="2665063"/>
              <a:ext cx="434908" cy="3106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TD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4A2C343-E3EB-4B1F-8CD9-13582A007A8C}"/>
                </a:ext>
              </a:extLst>
            </p:cNvPr>
            <p:cNvSpPr/>
            <p:nvPr/>
          </p:nvSpPr>
          <p:spPr>
            <a:xfrm>
              <a:off x="3122992" y="2529780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6FF75D30-7900-4F86-ABF6-2C5C5395FB3A}"/>
                </a:ext>
              </a:extLst>
            </p:cNvPr>
            <p:cNvSpPr/>
            <p:nvPr/>
          </p:nvSpPr>
          <p:spPr>
            <a:xfrm>
              <a:off x="3182428" y="2589216"/>
              <a:ext cx="18288" cy="182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9EE6AA0-C00B-402E-89F2-62EB2BA6289D}"/>
              </a:ext>
            </a:extLst>
          </p:cNvPr>
          <p:cNvGrpSpPr/>
          <p:nvPr/>
        </p:nvGrpSpPr>
        <p:grpSpPr>
          <a:xfrm>
            <a:off x="2315551" y="6391909"/>
            <a:ext cx="434908" cy="445946"/>
            <a:chOff x="2974118" y="2529780"/>
            <a:chExt cx="434908" cy="445946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35FCD5C-A444-4AE6-85CA-3DC050DC7FEA}"/>
                </a:ext>
              </a:extLst>
            </p:cNvPr>
            <p:cNvSpPr txBox="1"/>
            <p:nvPr/>
          </p:nvSpPr>
          <p:spPr>
            <a:xfrm>
              <a:off x="2974118" y="2665063"/>
              <a:ext cx="434908" cy="3106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TD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59DEBFB-0AA4-43C4-B0AF-A03E073D0F5C}"/>
                </a:ext>
              </a:extLst>
            </p:cNvPr>
            <p:cNvSpPr/>
            <p:nvPr/>
          </p:nvSpPr>
          <p:spPr>
            <a:xfrm>
              <a:off x="3122992" y="2529780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F030BAE-1B83-4B75-83FB-7779750D7C93}"/>
                </a:ext>
              </a:extLst>
            </p:cNvPr>
            <p:cNvSpPr/>
            <p:nvPr/>
          </p:nvSpPr>
          <p:spPr>
            <a:xfrm>
              <a:off x="3182428" y="2589216"/>
              <a:ext cx="18288" cy="182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EE8D6DC-6F4D-4AAB-B33F-3AEC877EB820}"/>
              </a:ext>
            </a:extLst>
          </p:cNvPr>
          <p:cNvGrpSpPr/>
          <p:nvPr/>
        </p:nvGrpSpPr>
        <p:grpSpPr>
          <a:xfrm>
            <a:off x="4260766" y="6376669"/>
            <a:ext cx="434908" cy="445946"/>
            <a:chOff x="2974118" y="2529780"/>
            <a:chExt cx="434908" cy="445946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F2B5F43-304E-4BB3-9503-4080F858FC5C}"/>
                </a:ext>
              </a:extLst>
            </p:cNvPr>
            <p:cNvSpPr txBox="1"/>
            <p:nvPr/>
          </p:nvSpPr>
          <p:spPr>
            <a:xfrm>
              <a:off x="2974118" y="2665063"/>
              <a:ext cx="434908" cy="3106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cs typeface="Times New Roman" panose="02020603050405020304" pitchFamily="18" charset="0"/>
                </a:rPr>
                <a:t>TD</a:t>
              </a: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4DA7D4FF-20AC-4816-B54B-678B9503F7B4}"/>
                </a:ext>
              </a:extLst>
            </p:cNvPr>
            <p:cNvSpPr/>
            <p:nvPr/>
          </p:nvSpPr>
          <p:spPr>
            <a:xfrm>
              <a:off x="3122992" y="2529780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46BE893-BC6B-4729-B247-D86B2DA9A358}"/>
                </a:ext>
              </a:extLst>
            </p:cNvPr>
            <p:cNvSpPr/>
            <p:nvPr/>
          </p:nvSpPr>
          <p:spPr>
            <a:xfrm>
              <a:off x="3182428" y="2589216"/>
              <a:ext cx="18288" cy="1828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37A6606-A7B5-4098-B483-EDCE4F237DF5}"/>
              </a:ext>
            </a:extLst>
          </p:cNvPr>
          <p:cNvSpPr/>
          <p:nvPr/>
        </p:nvSpPr>
        <p:spPr>
          <a:xfrm>
            <a:off x="2421297" y="2411513"/>
            <a:ext cx="481825" cy="481825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B713CC3-B5DF-4D06-8EB9-DE03875C5528}"/>
              </a:ext>
            </a:extLst>
          </p:cNvPr>
          <p:cNvSpPr/>
          <p:nvPr/>
        </p:nvSpPr>
        <p:spPr>
          <a:xfrm>
            <a:off x="4667109" y="2690638"/>
            <a:ext cx="481825" cy="481825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D19C41B7-F7D1-4470-8733-D0399A3A3C4A}"/>
              </a:ext>
            </a:extLst>
          </p:cNvPr>
          <p:cNvSpPr/>
          <p:nvPr/>
        </p:nvSpPr>
        <p:spPr>
          <a:xfrm rot="3600000" flipV="1">
            <a:off x="4093223" y="6286753"/>
            <a:ext cx="146258" cy="365760"/>
          </a:xfrm>
          <a:prstGeom prst="downArrow">
            <a:avLst>
              <a:gd name="adj1" fmla="val 50000"/>
              <a:gd name="adj2" fmla="val 110783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algn="tl" rotWithShape="0">
              <a:prstClr val="black"/>
            </a:outerShdw>
          </a:effectLst>
          <a:scene3d>
            <a:camera prst="isometricOffAxis1Top">
              <a:rot lat="4608901" lon="1347038" rev="175099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A140170-1882-4980-8206-664038918A5B}"/>
              </a:ext>
            </a:extLst>
          </p:cNvPr>
          <p:cNvSpPr/>
          <p:nvPr/>
        </p:nvSpPr>
        <p:spPr>
          <a:xfrm>
            <a:off x="2337933" y="3497157"/>
            <a:ext cx="481825" cy="481825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AC8D8E3-C952-4A09-AF66-1B25395690DE}"/>
              </a:ext>
            </a:extLst>
          </p:cNvPr>
          <p:cNvSpPr/>
          <p:nvPr/>
        </p:nvSpPr>
        <p:spPr>
          <a:xfrm>
            <a:off x="296130" y="3225915"/>
            <a:ext cx="481825" cy="481825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012E80-E93F-42EA-B391-774A1391D624}"/>
              </a:ext>
            </a:extLst>
          </p:cNvPr>
          <p:cNvSpPr txBox="1"/>
          <p:nvPr/>
        </p:nvSpPr>
        <p:spPr>
          <a:xfrm>
            <a:off x="150644" y="-56639"/>
            <a:ext cx="174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  <a:r>
              <a:rPr lang="en-US" dirty="0">
                <a:ea typeface="Cambria Math" panose="02040503050406030204" pitchFamily="18" charset="0"/>
              </a:rPr>
              <a:t>° and 38 J/mm</a:t>
            </a:r>
            <a:r>
              <a:rPr lang="en-US" baseline="30000" dirty="0">
                <a:ea typeface="Cambria Math" panose="02040503050406030204" pitchFamily="18" charset="0"/>
              </a:rPr>
              <a:t>3</a:t>
            </a:r>
            <a:endParaRPr lang="en-US" baseline="30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68CB646-FE9B-4E48-9B6D-1F7DAB9CE3BF}"/>
              </a:ext>
            </a:extLst>
          </p:cNvPr>
          <p:cNvSpPr txBox="1"/>
          <p:nvPr/>
        </p:nvSpPr>
        <p:spPr>
          <a:xfrm>
            <a:off x="2096864" y="-56639"/>
            <a:ext cx="175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  <a:r>
              <a:rPr lang="en-US" dirty="0">
                <a:ea typeface="Cambria Math" panose="02040503050406030204" pitchFamily="18" charset="0"/>
              </a:rPr>
              <a:t>° and 62 J/mm</a:t>
            </a:r>
            <a:r>
              <a:rPr lang="en-US" baseline="30000" dirty="0">
                <a:ea typeface="Cambria Math" panose="02040503050406030204" pitchFamily="18" charset="0"/>
              </a:rPr>
              <a:t>3</a:t>
            </a:r>
            <a:endParaRPr lang="en-US" baseline="30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98B3B3B-4F20-4929-A6FB-C875B1DFD29B}"/>
              </a:ext>
            </a:extLst>
          </p:cNvPr>
          <p:cNvSpPr txBox="1"/>
          <p:nvPr/>
        </p:nvSpPr>
        <p:spPr>
          <a:xfrm>
            <a:off x="3969067" y="-63550"/>
            <a:ext cx="185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</a:t>
            </a:r>
            <a:r>
              <a:rPr lang="en-US" dirty="0">
                <a:ea typeface="Cambria Math" panose="02040503050406030204" pitchFamily="18" charset="0"/>
              </a:rPr>
              <a:t>° and 62 J/mm</a:t>
            </a:r>
            <a:r>
              <a:rPr lang="en-US" baseline="30000" dirty="0">
                <a:ea typeface="Cambria Math" panose="02040503050406030204" pitchFamily="18" charset="0"/>
              </a:rPr>
              <a:t>3</a:t>
            </a:r>
            <a:endParaRPr lang="en-US" baseline="30000" dirty="0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5584BBC-574C-4C5C-9892-083541776995}"/>
              </a:ext>
            </a:extLst>
          </p:cNvPr>
          <p:cNvCxnSpPr>
            <a:cxnSpLocks/>
          </p:cNvCxnSpPr>
          <p:nvPr/>
        </p:nvCxnSpPr>
        <p:spPr>
          <a:xfrm flipH="1">
            <a:off x="2881547" y="731817"/>
            <a:ext cx="732448" cy="523961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5C35A50-BDE8-4BD0-BDEF-5375C4AA3E71}"/>
              </a:ext>
            </a:extLst>
          </p:cNvPr>
          <p:cNvCxnSpPr>
            <a:cxnSpLocks/>
          </p:cNvCxnSpPr>
          <p:nvPr/>
        </p:nvCxnSpPr>
        <p:spPr>
          <a:xfrm flipH="1">
            <a:off x="2651877" y="431725"/>
            <a:ext cx="732448" cy="523961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F23377C3-8C34-476B-8488-BA80B3C72CE2}"/>
              </a:ext>
            </a:extLst>
          </p:cNvPr>
          <p:cNvCxnSpPr>
            <a:cxnSpLocks/>
          </p:cNvCxnSpPr>
          <p:nvPr/>
        </p:nvCxnSpPr>
        <p:spPr>
          <a:xfrm flipH="1">
            <a:off x="4094692" y="5053010"/>
            <a:ext cx="659688" cy="580185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1FA8376-66FC-4033-8E74-A790BD6F944E}"/>
              </a:ext>
            </a:extLst>
          </p:cNvPr>
          <p:cNvCxnSpPr>
            <a:cxnSpLocks/>
          </p:cNvCxnSpPr>
          <p:nvPr/>
        </p:nvCxnSpPr>
        <p:spPr>
          <a:xfrm flipH="1">
            <a:off x="4407382" y="5312717"/>
            <a:ext cx="659688" cy="580185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9E061202-A44B-4998-B334-4420D370B657}"/>
              </a:ext>
            </a:extLst>
          </p:cNvPr>
          <p:cNvSpPr/>
          <p:nvPr/>
        </p:nvSpPr>
        <p:spPr>
          <a:xfrm>
            <a:off x="2912990" y="5917924"/>
            <a:ext cx="471335" cy="616901"/>
          </a:xfrm>
          <a:prstGeom prst="arc">
            <a:avLst>
              <a:gd name="adj1" fmla="val 713941"/>
              <a:gd name="adj2" fmla="val 9975220"/>
            </a:avLst>
          </a:prstGeom>
          <a:ln w="19050">
            <a:solidFill>
              <a:schemeClr val="tx1"/>
            </a:solidFill>
            <a:prstDash val="lgDash"/>
            <a:headEnd type="arrow"/>
            <a:tailEnd type="arrow"/>
          </a:ln>
          <a:effectLst>
            <a:outerShdw blurRad="50800" dist="38100" dir="2700000" algn="ctr" rotWithShape="0">
              <a:srgbClr val="00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Arc 159">
            <a:extLst>
              <a:ext uri="{FF2B5EF4-FFF2-40B4-BE49-F238E27FC236}">
                <a16:creationId xmlns:a16="http://schemas.microsoft.com/office/drawing/2014/main" id="{70A0078C-8732-4929-A380-DFEA24F9A0A1}"/>
              </a:ext>
            </a:extLst>
          </p:cNvPr>
          <p:cNvSpPr/>
          <p:nvPr/>
        </p:nvSpPr>
        <p:spPr>
          <a:xfrm>
            <a:off x="1169413" y="5300661"/>
            <a:ext cx="364853" cy="477533"/>
          </a:xfrm>
          <a:prstGeom prst="arc">
            <a:avLst>
              <a:gd name="adj1" fmla="val 713941"/>
              <a:gd name="adj2" fmla="val 9975220"/>
            </a:avLst>
          </a:prstGeom>
          <a:ln w="19050">
            <a:solidFill>
              <a:schemeClr val="tx1"/>
            </a:solidFill>
            <a:prstDash val="lgDash"/>
            <a:headEnd type="arrow"/>
            <a:tailEnd type="arrow"/>
          </a:ln>
          <a:effectLst>
            <a:outerShdw blurRad="50800" dist="38100" dir="2700000" algn="ctr" rotWithShape="0">
              <a:srgbClr val="00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Arc 160">
            <a:extLst>
              <a:ext uri="{FF2B5EF4-FFF2-40B4-BE49-F238E27FC236}">
                <a16:creationId xmlns:a16="http://schemas.microsoft.com/office/drawing/2014/main" id="{10C4A9B3-48EC-4E10-AF36-4F8990DFD6C5}"/>
              </a:ext>
            </a:extLst>
          </p:cNvPr>
          <p:cNvSpPr/>
          <p:nvPr/>
        </p:nvSpPr>
        <p:spPr>
          <a:xfrm rot="3476625">
            <a:off x="4919163" y="175867"/>
            <a:ext cx="471335" cy="616901"/>
          </a:xfrm>
          <a:prstGeom prst="arc">
            <a:avLst>
              <a:gd name="adj1" fmla="val 713941"/>
              <a:gd name="adj2" fmla="val 9975220"/>
            </a:avLst>
          </a:prstGeom>
          <a:ln w="19050">
            <a:solidFill>
              <a:schemeClr val="tx1"/>
            </a:solidFill>
            <a:prstDash val="lgDash"/>
            <a:headEnd type="arrow"/>
            <a:tailEnd type="arrow"/>
          </a:ln>
          <a:effectLst>
            <a:outerShdw blurRad="50800" dist="38100" dir="2700000" algn="ctr" rotWithShape="0">
              <a:srgbClr val="00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776EF1CC-44D2-411B-9394-D71CBDBF9F39}"/>
              </a:ext>
            </a:extLst>
          </p:cNvPr>
          <p:cNvCxnSpPr>
            <a:cxnSpLocks/>
          </p:cNvCxnSpPr>
          <p:nvPr/>
        </p:nvCxnSpPr>
        <p:spPr>
          <a:xfrm flipH="1">
            <a:off x="995313" y="1203733"/>
            <a:ext cx="732448" cy="523961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1D2B408-3C75-4CCE-B23A-704ACA163485}"/>
              </a:ext>
            </a:extLst>
          </p:cNvPr>
          <p:cNvCxnSpPr>
            <a:cxnSpLocks/>
          </p:cNvCxnSpPr>
          <p:nvPr/>
        </p:nvCxnSpPr>
        <p:spPr>
          <a:xfrm flipH="1">
            <a:off x="765643" y="903641"/>
            <a:ext cx="732448" cy="523961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headEnd type="arrow" w="med" len="med"/>
            <a:tailEnd type="arrow" w="med" len="med"/>
          </a:ln>
          <a:effectLst>
            <a:outerShdw blurRad="50800" dist="38100" dir="270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160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3875</TotalTime>
  <Words>199</Words>
  <Application>Microsoft Office PowerPoint</Application>
  <PresentationFormat>Custom</PresentationFormat>
  <Paragraphs>54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Watring, Dillon S. (Assoc)</dc:creator>
  <cp:lastModifiedBy>Benzing, Jake T. (Fed)</cp:lastModifiedBy>
  <cp:revision>57</cp:revision>
  <dcterms:created xsi:type="dcterms:W3CDTF">2019-05-14T17:39:54Z</dcterms:created>
  <dcterms:modified xsi:type="dcterms:W3CDTF">2023-09-08T19:39:04Z</dcterms:modified>
</cp:coreProperties>
</file>